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64" r:id="rId3"/>
    <p:sldId id="258" r:id="rId4"/>
    <p:sldId id="259" r:id="rId5"/>
    <p:sldId id="260" r:id="rId6"/>
  </p:sldIdLst>
  <p:sldSz cx="243713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1" i="0" u="none" strike="noStrike" cap="none" spc="0" normalizeH="0" baseline="0">
        <a:ln>
          <a:noFill/>
        </a:ln>
        <a:solidFill>
          <a:srgbClr val="364556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914216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1" i="0" u="none" strike="noStrike" cap="none" spc="0" normalizeH="0" baseline="0">
        <a:ln>
          <a:noFill/>
        </a:ln>
        <a:solidFill>
          <a:srgbClr val="364556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1828434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1" i="0" u="none" strike="noStrike" cap="none" spc="0" normalizeH="0" baseline="0">
        <a:ln>
          <a:noFill/>
        </a:ln>
        <a:solidFill>
          <a:srgbClr val="364556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2742651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1" i="0" u="none" strike="noStrike" cap="none" spc="0" normalizeH="0" baseline="0">
        <a:ln>
          <a:noFill/>
        </a:ln>
        <a:solidFill>
          <a:srgbClr val="364556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3656868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1" i="0" u="none" strike="noStrike" cap="none" spc="0" normalizeH="0" baseline="0">
        <a:ln>
          <a:noFill/>
        </a:ln>
        <a:solidFill>
          <a:srgbClr val="364556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4571085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1" i="0" u="none" strike="noStrike" cap="none" spc="0" normalizeH="0" baseline="0">
        <a:ln>
          <a:noFill/>
        </a:ln>
        <a:solidFill>
          <a:srgbClr val="364556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5485302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1" i="0" u="none" strike="noStrike" cap="none" spc="0" normalizeH="0" baseline="0">
        <a:ln>
          <a:noFill/>
        </a:ln>
        <a:solidFill>
          <a:srgbClr val="364556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6399519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1" i="0" u="none" strike="noStrike" cap="none" spc="0" normalizeH="0" baseline="0">
        <a:ln>
          <a:noFill/>
        </a:ln>
        <a:solidFill>
          <a:srgbClr val="364556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7313737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1" i="0" u="none" strike="noStrike" cap="none" spc="0" normalizeH="0" baseline="0">
        <a:ln>
          <a:noFill/>
        </a:ln>
        <a:solidFill>
          <a:srgbClr val="364556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A00B97-F955-4DCF-8D41-F5F574ECCFDA}" v="7" dt="2023-07-12T08:38:55.758"/>
  </p1510:revLst>
</p1510:revInfo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999999"/>
        </a:fontRef>
        <a:srgbClr val="9999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0E0"/>
          </a:solidFill>
        </a:fill>
      </a:tcStyle>
    </a:wholeTbl>
    <a:band2H>
      <a:tcTxStyle/>
      <a:tcStyle>
        <a:tcBdr/>
        <a:fill>
          <a:solidFill>
            <a:srgbClr val="E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F5BA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F5BA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F5BA6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6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es @ Digital Learning Cornwall" userId="6b4392f8-0429-4206-9138-757dfabc79aa" providerId="ADAL" clId="{BC88977B-7A6D-4F02-86F7-436D5CE51985}"/>
    <pc:docChg chg="undo custSel addSld delSld modSld modMainMaster">
      <pc:chgData name="Giles @ Digital Learning Cornwall" userId="6b4392f8-0429-4206-9138-757dfabc79aa" providerId="ADAL" clId="{BC88977B-7A6D-4F02-86F7-436D5CE51985}" dt="2023-06-08T08:43:53.729" v="1140" actId="47"/>
      <pc:docMkLst>
        <pc:docMk/>
      </pc:docMkLst>
      <pc:sldChg chg="addSp delSp modSp mod">
        <pc:chgData name="Giles @ Digital Learning Cornwall" userId="6b4392f8-0429-4206-9138-757dfabc79aa" providerId="ADAL" clId="{BC88977B-7A6D-4F02-86F7-436D5CE51985}" dt="2023-05-10T15:03:00.681" v="1001" actId="20577"/>
        <pc:sldMkLst>
          <pc:docMk/>
          <pc:sldMk cId="0" sldId="256"/>
        </pc:sldMkLst>
        <pc:spChg chg="mod">
          <ac:chgData name="Giles @ Digital Learning Cornwall" userId="6b4392f8-0429-4206-9138-757dfabc79aa" providerId="ADAL" clId="{BC88977B-7A6D-4F02-86F7-436D5CE51985}" dt="2023-04-24T09:27:58.627" v="13"/>
          <ac:spMkLst>
            <pc:docMk/>
            <pc:sldMk cId="0" sldId="256"/>
            <ac:spMk id="3" creationId="{983E41AE-16CB-7D56-A8DB-33A1C00B4A46}"/>
          </ac:spMkLst>
        </pc:spChg>
        <pc:spChg chg="mod">
          <ac:chgData name="Giles @ Digital Learning Cornwall" userId="6b4392f8-0429-4206-9138-757dfabc79aa" providerId="ADAL" clId="{BC88977B-7A6D-4F02-86F7-436D5CE51985}" dt="2023-04-24T09:27:58.627" v="13"/>
          <ac:spMkLst>
            <pc:docMk/>
            <pc:sldMk cId="0" sldId="256"/>
            <ac:spMk id="4" creationId="{490A3257-1E50-E895-3233-7623D8E4F2C8}"/>
          </ac:spMkLst>
        </pc:spChg>
        <pc:spChg chg="mod">
          <ac:chgData name="Giles @ Digital Learning Cornwall" userId="6b4392f8-0429-4206-9138-757dfabc79aa" providerId="ADAL" clId="{BC88977B-7A6D-4F02-86F7-436D5CE51985}" dt="2023-05-09T11:16:55.008" v="435" actId="20577"/>
          <ac:spMkLst>
            <pc:docMk/>
            <pc:sldMk cId="0" sldId="256"/>
            <ac:spMk id="74" creationId="{00000000-0000-0000-0000-000000000000}"/>
          </ac:spMkLst>
        </pc:spChg>
        <pc:spChg chg="del mod">
          <ac:chgData name="Giles @ Digital Learning Cornwall" userId="6b4392f8-0429-4206-9138-757dfabc79aa" providerId="ADAL" clId="{BC88977B-7A6D-4F02-86F7-436D5CE51985}" dt="2023-04-24T09:24:24.626" v="3" actId="478"/>
          <ac:spMkLst>
            <pc:docMk/>
            <pc:sldMk cId="0" sldId="256"/>
            <ac:spMk id="75" creationId="{00000000-0000-0000-0000-000000000000}"/>
          </ac:spMkLst>
        </pc:spChg>
        <pc:spChg chg="mod">
          <ac:chgData name="Giles @ Digital Learning Cornwall" userId="6b4392f8-0429-4206-9138-757dfabc79aa" providerId="ADAL" clId="{BC88977B-7A6D-4F02-86F7-436D5CE51985}" dt="2023-05-10T15:02:39.469" v="966" actId="20577"/>
          <ac:spMkLst>
            <pc:docMk/>
            <pc:sldMk cId="0" sldId="256"/>
            <ac:spMk id="79" creationId="{00000000-0000-0000-0000-000000000000}"/>
          </ac:spMkLst>
        </pc:spChg>
        <pc:spChg chg="mod">
          <ac:chgData name="Giles @ Digital Learning Cornwall" userId="6b4392f8-0429-4206-9138-757dfabc79aa" providerId="ADAL" clId="{BC88977B-7A6D-4F02-86F7-436D5CE51985}" dt="2023-04-24T09:26:39.774" v="10" actId="2711"/>
          <ac:spMkLst>
            <pc:docMk/>
            <pc:sldMk cId="0" sldId="256"/>
            <ac:spMk id="80" creationId="{00000000-0000-0000-0000-000000000000}"/>
          </ac:spMkLst>
        </pc:spChg>
        <pc:spChg chg="mod">
          <ac:chgData name="Giles @ Digital Learning Cornwall" userId="6b4392f8-0429-4206-9138-757dfabc79aa" providerId="ADAL" clId="{BC88977B-7A6D-4F02-86F7-436D5CE51985}" dt="2023-05-10T14:56:09.784" v="518" actId="20577"/>
          <ac:spMkLst>
            <pc:docMk/>
            <pc:sldMk cId="0" sldId="256"/>
            <ac:spMk id="81" creationId="{00000000-0000-0000-0000-000000000000}"/>
          </ac:spMkLst>
        </pc:spChg>
        <pc:spChg chg="mod">
          <ac:chgData name="Giles @ Digital Learning Cornwall" userId="6b4392f8-0429-4206-9138-757dfabc79aa" providerId="ADAL" clId="{BC88977B-7A6D-4F02-86F7-436D5CE51985}" dt="2023-04-24T09:26:39.774" v="10" actId="2711"/>
          <ac:spMkLst>
            <pc:docMk/>
            <pc:sldMk cId="0" sldId="256"/>
            <ac:spMk id="82" creationId="{00000000-0000-0000-0000-000000000000}"/>
          </ac:spMkLst>
        </pc:spChg>
        <pc:spChg chg="mod">
          <ac:chgData name="Giles @ Digital Learning Cornwall" userId="6b4392f8-0429-4206-9138-757dfabc79aa" providerId="ADAL" clId="{BC88977B-7A6D-4F02-86F7-436D5CE51985}" dt="2023-05-10T15:03:00.681" v="1001" actId="20577"/>
          <ac:spMkLst>
            <pc:docMk/>
            <pc:sldMk cId="0" sldId="256"/>
            <ac:spMk id="83" creationId="{00000000-0000-0000-0000-000000000000}"/>
          </ac:spMkLst>
        </pc:spChg>
        <pc:spChg chg="mod">
          <ac:chgData name="Giles @ Digital Learning Cornwall" userId="6b4392f8-0429-4206-9138-757dfabc79aa" providerId="ADAL" clId="{BC88977B-7A6D-4F02-86F7-436D5CE51985}" dt="2023-04-24T09:26:39.774" v="10" actId="2711"/>
          <ac:spMkLst>
            <pc:docMk/>
            <pc:sldMk cId="0" sldId="256"/>
            <ac:spMk id="84" creationId="{00000000-0000-0000-0000-000000000000}"/>
          </ac:spMkLst>
        </pc:spChg>
        <pc:spChg chg="mod">
          <ac:chgData name="Giles @ Digital Learning Cornwall" userId="6b4392f8-0429-4206-9138-757dfabc79aa" providerId="ADAL" clId="{BC88977B-7A6D-4F02-86F7-436D5CE51985}" dt="2023-04-24T09:26:39.774" v="10" actId="2711"/>
          <ac:spMkLst>
            <pc:docMk/>
            <pc:sldMk cId="0" sldId="256"/>
            <ac:spMk id="85" creationId="{00000000-0000-0000-0000-000000000000}"/>
          </ac:spMkLst>
        </pc:spChg>
        <pc:spChg chg="mod">
          <ac:chgData name="Giles @ Digital Learning Cornwall" userId="6b4392f8-0429-4206-9138-757dfabc79aa" providerId="ADAL" clId="{BC88977B-7A6D-4F02-86F7-436D5CE51985}" dt="2023-04-24T09:26:39.774" v="10" actId="2711"/>
          <ac:spMkLst>
            <pc:docMk/>
            <pc:sldMk cId="0" sldId="256"/>
            <ac:spMk id="98" creationId="{00000000-0000-0000-0000-000000000000}"/>
          </ac:spMkLst>
        </pc:spChg>
        <pc:spChg chg="del mod topLvl">
          <ac:chgData name="Giles @ Digital Learning Cornwall" userId="6b4392f8-0429-4206-9138-757dfabc79aa" providerId="ADAL" clId="{BC88977B-7A6D-4F02-86F7-436D5CE51985}" dt="2023-04-24T09:28:07.164" v="18" actId="478"/>
          <ac:spMkLst>
            <pc:docMk/>
            <pc:sldMk cId="0" sldId="256"/>
            <ac:spMk id="99" creationId="{00000000-0000-0000-0000-000000000000}"/>
          </ac:spMkLst>
        </pc:spChg>
        <pc:spChg chg="del mod topLvl">
          <ac:chgData name="Giles @ Digital Learning Cornwall" userId="6b4392f8-0429-4206-9138-757dfabc79aa" providerId="ADAL" clId="{BC88977B-7A6D-4F02-86F7-436D5CE51985}" dt="2023-04-24T09:28:08.703" v="19" actId="478"/>
          <ac:spMkLst>
            <pc:docMk/>
            <pc:sldMk cId="0" sldId="256"/>
            <ac:spMk id="100" creationId="{00000000-0000-0000-0000-000000000000}"/>
          </ac:spMkLst>
        </pc:spChg>
        <pc:grpChg chg="add mod">
          <ac:chgData name="Giles @ Digital Learning Cornwall" userId="6b4392f8-0429-4206-9138-757dfabc79aa" providerId="ADAL" clId="{BC88977B-7A6D-4F02-86F7-436D5CE51985}" dt="2023-04-24T09:28:17.654" v="20" actId="1076"/>
          <ac:grpSpMkLst>
            <pc:docMk/>
            <pc:sldMk cId="0" sldId="256"/>
            <ac:grpSpMk id="2" creationId="{61A38131-DD73-84A2-3326-C5A717DD4D36}"/>
          </ac:grpSpMkLst>
        </pc:grpChg>
        <pc:grpChg chg="del">
          <ac:chgData name="Giles @ Digital Learning Cornwall" userId="6b4392f8-0429-4206-9138-757dfabc79aa" providerId="ADAL" clId="{BC88977B-7A6D-4F02-86F7-436D5CE51985}" dt="2023-04-24T09:28:07.164" v="18" actId="478"/>
          <ac:grpSpMkLst>
            <pc:docMk/>
            <pc:sldMk cId="0" sldId="256"/>
            <ac:grpSpMk id="101" creationId="{00000000-0000-0000-0000-000000000000}"/>
          </ac:grpSpMkLst>
        </pc:grpChg>
        <pc:picChg chg="del">
          <ac:chgData name="Giles @ Digital Learning Cornwall" userId="6b4392f8-0429-4206-9138-757dfabc79aa" providerId="ADAL" clId="{BC88977B-7A6D-4F02-86F7-436D5CE51985}" dt="2023-04-24T09:24:01.462" v="1" actId="478"/>
          <ac:picMkLst>
            <pc:docMk/>
            <pc:sldMk cId="0" sldId="256"/>
            <ac:picMk id="78" creationId="{00000000-0000-0000-0000-000000000000}"/>
          </ac:picMkLst>
        </pc:picChg>
      </pc:sldChg>
      <pc:sldChg chg="addSp modSp del mod">
        <pc:chgData name="Giles @ Digital Learning Cornwall" userId="6b4392f8-0429-4206-9138-757dfabc79aa" providerId="ADAL" clId="{BC88977B-7A6D-4F02-86F7-436D5CE51985}" dt="2023-06-08T08:43:53.729" v="1140" actId="47"/>
        <pc:sldMkLst>
          <pc:docMk/>
          <pc:sldMk cId="0" sldId="257"/>
        </pc:sldMkLst>
        <pc:spChg chg="mod">
          <ac:chgData name="Giles @ Digital Learning Cornwall" userId="6b4392f8-0429-4206-9138-757dfabc79aa" providerId="ADAL" clId="{BC88977B-7A6D-4F02-86F7-436D5CE51985}" dt="2023-05-26T08:49:06.096" v="1018" actId="20577"/>
          <ac:spMkLst>
            <pc:docMk/>
            <pc:sldMk cId="0" sldId="257"/>
            <ac:spMk id="103" creationId="{00000000-0000-0000-0000-000000000000}"/>
          </ac:spMkLst>
        </pc:spChg>
        <pc:picChg chg="add mod">
          <ac:chgData name="Giles @ Digital Learning Cornwall" userId="6b4392f8-0429-4206-9138-757dfabc79aa" providerId="ADAL" clId="{BC88977B-7A6D-4F02-86F7-436D5CE51985}" dt="2023-06-07T09:30:26.501" v="1138" actId="1036"/>
          <ac:picMkLst>
            <pc:docMk/>
            <pc:sldMk cId="0" sldId="257"/>
            <ac:picMk id="2" creationId="{0C5A31FC-3F33-DAD0-858A-967D5BDF1CDC}"/>
          </ac:picMkLst>
        </pc:picChg>
        <pc:picChg chg="add mod">
          <ac:chgData name="Giles @ Digital Learning Cornwall" userId="6b4392f8-0429-4206-9138-757dfabc79aa" providerId="ADAL" clId="{BC88977B-7A6D-4F02-86F7-436D5CE51985}" dt="2023-06-07T09:30:17.937" v="1129" actId="1037"/>
          <ac:picMkLst>
            <pc:docMk/>
            <pc:sldMk cId="0" sldId="257"/>
            <ac:picMk id="3" creationId="{0EFE131D-CC6C-B441-1597-E35275EDADD6}"/>
          </ac:picMkLst>
        </pc:picChg>
        <pc:picChg chg="mod">
          <ac:chgData name="Giles @ Digital Learning Cornwall" userId="6b4392f8-0429-4206-9138-757dfabc79aa" providerId="ADAL" clId="{BC88977B-7A6D-4F02-86F7-436D5CE51985}" dt="2023-06-07T09:30:22.969" v="1133" actId="1035"/>
          <ac:picMkLst>
            <pc:docMk/>
            <pc:sldMk cId="0" sldId="257"/>
            <ac:picMk id="104" creationId="{00000000-0000-0000-0000-000000000000}"/>
          </ac:picMkLst>
        </pc:picChg>
        <pc:picChg chg="mod">
          <ac:chgData name="Giles @ Digital Learning Cornwall" userId="6b4392f8-0429-4206-9138-757dfabc79aa" providerId="ADAL" clId="{BC88977B-7A6D-4F02-86F7-436D5CE51985}" dt="2023-06-07T09:30:10.524" v="1088" actId="1035"/>
          <ac:picMkLst>
            <pc:docMk/>
            <pc:sldMk cId="0" sldId="257"/>
            <ac:picMk id="106" creationId="{00000000-0000-0000-0000-000000000000}"/>
          </ac:picMkLst>
        </pc:picChg>
      </pc:sldChg>
      <pc:sldChg chg="modSp mod">
        <pc:chgData name="Giles @ Digital Learning Cornwall" userId="6b4392f8-0429-4206-9138-757dfabc79aa" providerId="ADAL" clId="{BC88977B-7A6D-4F02-86F7-436D5CE51985}" dt="2023-05-10T14:58:53.114" v="745" actId="1076"/>
        <pc:sldMkLst>
          <pc:docMk/>
          <pc:sldMk cId="0" sldId="258"/>
        </pc:sldMkLst>
        <pc:spChg chg="mod">
          <ac:chgData name="Giles @ Digital Learning Cornwall" userId="6b4392f8-0429-4206-9138-757dfabc79aa" providerId="ADAL" clId="{BC88977B-7A6D-4F02-86F7-436D5CE51985}" dt="2023-05-10T14:58:53.114" v="745" actId="1076"/>
          <ac:spMkLst>
            <pc:docMk/>
            <pc:sldMk cId="0" sldId="258"/>
            <ac:spMk id="110" creationId="{00000000-0000-0000-0000-000000000000}"/>
          </ac:spMkLst>
        </pc:spChg>
      </pc:sldChg>
      <pc:sldChg chg="modSp mod">
        <pc:chgData name="Giles @ Digital Learning Cornwall" userId="6b4392f8-0429-4206-9138-757dfabc79aa" providerId="ADAL" clId="{BC88977B-7A6D-4F02-86F7-436D5CE51985}" dt="2023-05-10T15:00:00.253" v="774" actId="20577"/>
        <pc:sldMkLst>
          <pc:docMk/>
          <pc:sldMk cId="0" sldId="259"/>
        </pc:sldMkLst>
        <pc:spChg chg="mod">
          <ac:chgData name="Giles @ Digital Learning Cornwall" userId="6b4392f8-0429-4206-9138-757dfabc79aa" providerId="ADAL" clId="{BC88977B-7A6D-4F02-86F7-436D5CE51985}" dt="2023-05-10T15:00:00.253" v="774" actId="20577"/>
          <ac:spMkLst>
            <pc:docMk/>
            <pc:sldMk cId="0" sldId="259"/>
            <ac:spMk id="116" creationId="{00000000-0000-0000-0000-000000000000}"/>
          </ac:spMkLst>
        </pc:spChg>
      </pc:sldChg>
      <pc:sldChg chg="addSp modSp mod">
        <pc:chgData name="Giles @ Digital Learning Cornwall" userId="6b4392f8-0429-4206-9138-757dfabc79aa" providerId="ADAL" clId="{BC88977B-7A6D-4F02-86F7-436D5CE51985}" dt="2023-05-25T13:42:09.569" v="1011"/>
        <pc:sldMkLst>
          <pc:docMk/>
          <pc:sldMk cId="0" sldId="260"/>
        </pc:sldMkLst>
        <pc:spChg chg="mod">
          <ac:chgData name="Giles @ Digital Learning Cornwall" userId="6b4392f8-0429-4206-9138-757dfabc79aa" providerId="ADAL" clId="{BC88977B-7A6D-4F02-86F7-436D5CE51985}" dt="2023-05-10T15:01:05.558" v="775" actId="1076"/>
          <ac:spMkLst>
            <pc:docMk/>
            <pc:sldMk cId="0" sldId="260"/>
            <ac:spMk id="125" creationId="{00000000-0000-0000-0000-000000000000}"/>
          </ac:spMkLst>
        </pc:spChg>
        <pc:picChg chg="add mod">
          <ac:chgData name="Giles @ Digital Learning Cornwall" userId="6b4392f8-0429-4206-9138-757dfabc79aa" providerId="ADAL" clId="{BC88977B-7A6D-4F02-86F7-436D5CE51985}" dt="2023-05-25T13:42:09.569" v="1011"/>
          <ac:picMkLst>
            <pc:docMk/>
            <pc:sldMk cId="0" sldId="260"/>
            <ac:picMk id="3" creationId="{38BAE5E5-C4C4-C84B-0288-D0ADB6587CAF}"/>
          </ac:picMkLst>
        </pc:picChg>
        <pc:picChg chg="mod">
          <ac:chgData name="Giles @ Digital Learning Cornwall" userId="6b4392f8-0429-4206-9138-757dfabc79aa" providerId="ADAL" clId="{BC88977B-7A6D-4F02-86F7-436D5CE51985}" dt="2023-05-25T13:34:32.174" v="1005" actId="1036"/>
          <ac:picMkLst>
            <pc:docMk/>
            <pc:sldMk cId="0" sldId="260"/>
            <ac:picMk id="127" creationId="{00000000-0000-0000-0000-000000000000}"/>
          </ac:picMkLst>
        </pc:picChg>
      </pc:sldChg>
      <pc:sldChg chg="del">
        <pc:chgData name="Giles @ Digital Learning Cornwall" userId="6b4392f8-0429-4206-9138-757dfabc79aa" providerId="ADAL" clId="{BC88977B-7A6D-4F02-86F7-436D5CE51985}" dt="2023-04-24T09:25:23.359" v="7" actId="47"/>
        <pc:sldMkLst>
          <pc:docMk/>
          <pc:sldMk cId="0" sldId="261"/>
        </pc:sldMkLst>
      </pc:sldChg>
      <pc:sldChg chg="modSp add mod">
        <pc:chgData name="Giles @ Digital Learning Cornwall" userId="6b4392f8-0429-4206-9138-757dfabc79aa" providerId="ADAL" clId="{BC88977B-7A6D-4F02-86F7-436D5CE51985}" dt="2023-04-24T09:41:06.896" v="403" actId="1076"/>
        <pc:sldMkLst>
          <pc:docMk/>
          <pc:sldMk cId="241256577" sldId="263"/>
        </pc:sldMkLst>
        <pc:spChg chg="mod">
          <ac:chgData name="Giles @ Digital Learning Cornwall" userId="6b4392f8-0429-4206-9138-757dfabc79aa" providerId="ADAL" clId="{BC88977B-7A6D-4F02-86F7-436D5CE51985}" dt="2023-04-24T09:41:06.896" v="403" actId="1076"/>
          <ac:spMkLst>
            <pc:docMk/>
            <pc:sldMk cId="241256577" sldId="263"/>
            <ac:spMk id="78" creationId="{00000000-0000-0000-0000-000000000000}"/>
          </ac:spMkLst>
        </pc:spChg>
      </pc:sldChg>
      <pc:sldChg chg="add">
        <pc:chgData name="Giles @ Digital Learning Cornwall" userId="6b4392f8-0429-4206-9138-757dfabc79aa" providerId="ADAL" clId="{BC88977B-7A6D-4F02-86F7-436D5CE51985}" dt="2023-06-08T08:43:50.364" v="1139"/>
        <pc:sldMkLst>
          <pc:docMk/>
          <pc:sldMk cId="0" sldId="264"/>
        </pc:sldMkLst>
      </pc:sldChg>
      <pc:sldChg chg="add del">
        <pc:chgData name="Giles @ Digital Learning Cornwall" userId="6b4392f8-0429-4206-9138-757dfabc79aa" providerId="ADAL" clId="{BC88977B-7A6D-4F02-86F7-436D5CE51985}" dt="2023-04-24T09:27:35.337" v="12"/>
        <pc:sldMkLst>
          <pc:docMk/>
          <pc:sldMk cId="264742234" sldId="264"/>
        </pc:sldMkLst>
      </pc:sldChg>
      <pc:sldMasterChg chg="delSp modSp mod delSldLayout">
        <pc:chgData name="Giles @ Digital Learning Cornwall" userId="6b4392f8-0429-4206-9138-757dfabc79aa" providerId="ADAL" clId="{BC88977B-7A6D-4F02-86F7-436D5CE51985}" dt="2023-04-24T09:25:23.359" v="7" actId="47"/>
        <pc:sldMasterMkLst>
          <pc:docMk/>
          <pc:sldMasterMk cId="0" sldId="2147483648"/>
        </pc:sldMasterMkLst>
        <pc:spChg chg="mod">
          <ac:chgData name="Giles @ Digital Learning Cornwall" userId="6b4392f8-0429-4206-9138-757dfabc79aa" providerId="ADAL" clId="{BC88977B-7A6D-4F02-86F7-436D5CE51985}" dt="2023-04-24T09:24:57.906" v="4" actId="2085"/>
          <ac:spMkLst>
            <pc:docMk/>
            <pc:sldMasterMk cId="0" sldId="2147483648"/>
            <ac:spMk id="2" creationId="{00000000-0000-0000-0000-000000000000}"/>
          </ac:spMkLst>
        </pc:spChg>
        <pc:picChg chg="del">
          <ac:chgData name="Giles @ Digital Learning Cornwall" userId="6b4392f8-0429-4206-9138-757dfabc79aa" providerId="ADAL" clId="{BC88977B-7A6D-4F02-86F7-436D5CE51985}" dt="2023-04-24T09:25:03.995" v="5" actId="478"/>
          <ac:picMkLst>
            <pc:docMk/>
            <pc:sldMasterMk cId="0" sldId="2147483648"/>
            <ac:picMk id="5" creationId="{00000000-0000-0000-0000-000000000000}"/>
          </ac:picMkLst>
        </pc:picChg>
        <pc:picChg chg="del">
          <ac:chgData name="Giles @ Digital Learning Cornwall" userId="6b4392f8-0429-4206-9138-757dfabc79aa" providerId="ADAL" clId="{BC88977B-7A6D-4F02-86F7-436D5CE51985}" dt="2023-04-24T09:25:04.921" v="6" actId="478"/>
          <ac:picMkLst>
            <pc:docMk/>
            <pc:sldMasterMk cId="0" sldId="2147483648"/>
            <ac:picMk id="6" creationId="{00000000-0000-0000-0000-000000000000}"/>
          </ac:picMkLst>
        </pc:picChg>
        <pc:sldLayoutChg chg="del">
          <pc:chgData name="Giles @ Digital Learning Cornwall" userId="6b4392f8-0429-4206-9138-757dfabc79aa" providerId="ADAL" clId="{BC88977B-7A6D-4F02-86F7-436D5CE51985}" dt="2023-04-24T09:25:23.359" v="7" actId="47"/>
          <pc:sldLayoutMkLst>
            <pc:docMk/>
            <pc:sldMasterMk cId="0" sldId="2147483648"/>
            <pc:sldLayoutMk cId="0" sldId="2147483655"/>
          </pc:sldLayoutMkLst>
        </pc:sldLayoutChg>
      </pc:sldMasterChg>
    </pc:docChg>
  </pc:docChgLst>
  <pc:docChgLst>
    <pc:chgData name="Giles @ Digital Learning Cornwall" userId="6b4392f8-0429-4206-9138-757dfabc79aa" providerId="ADAL" clId="{83A00B97-F955-4DCF-8D41-F5F574ECCFDA}"/>
    <pc:docChg chg="custSel addSld delSld modSld modMainMaster">
      <pc:chgData name="Giles @ Digital Learning Cornwall" userId="6b4392f8-0429-4206-9138-757dfabc79aa" providerId="ADAL" clId="{83A00B97-F955-4DCF-8D41-F5F574ECCFDA}" dt="2023-07-12T08:38:55.756" v="201"/>
      <pc:docMkLst>
        <pc:docMk/>
      </pc:docMkLst>
      <pc:sldChg chg="delSp modSp mod">
        <pc:chgData name="Giles @ Digital Learning Cornwall" userId="6b4392f8-0429-4206-9138-757dfabc79aa" providerId="ADAL" clId="{83A00B97-F955-4DCF-8D41-F5F574ECCFDA}" dt="2023-07-11T17:01:42.693" v="187" actId="478"/>
        <pc:sldMkLst>
          <pc:docMk/>
          <pc:sldMk cId="0" sldId="256"/>
        </pc:sldMkLst>
        <pc:picChg chg="del mod">
          <ac:chgData name="Giles @ Digital Learning Cornwall" userId="6b4392f8-0429-4206-9138-757dfabc79aa" providerId="ADAL" clId="{83A00B97-F955-4DCF-8D41-F5F574ECCFDA}" dt="2023-07-11T17:01:42.693" v="187" actId="478"/>
          <ac:picMkLst>
            <pc:docMk/>
            <pc:sldMk cId="0" sldId="256"/>
            <ac:picMk id="76" creationId="{00000000-0000-0000-0000-000000000000}"/>
          </ac:picMkLst>
        </pc:picChg>
      </pc:sldChg>
      <pc:sldChg chg="modSp mod">
        <pc:chgData name="Giles @ Digital Learning Cornwall" userId="6b4392f8-0429-4206-9138-757dfabc79aa" providerId="ADAL" clId="{83A00B97-F955-4DCF-8D41-F5F574ECCFDA}" dt="2023-07-05T16:00:44.784" v="150" actId="1076"/>
        <pc:sldMkLst>
          <pc:docMk/>
          <pc:sldMk cId="0" sldId="258"/>
        </pc:sldMkLst>
        <pc:picChg chg="mod">
          <ac:chgData name="Giles @ Digital Learning Cornwall" userId="6b4392f8-0429-4206-9138-757dfabc79aa" providerId="ADAL" clId="{83A00B97-F955-4DCF-8D41-F5F574ECCFDA}" dt="2023-07-05T16:00:27.047" v="142" actId="1076"/>
          <ac:picMkLst>
            <pc:docMk/>
            <pc:sldMk cId="0" sldId="258"/>
            <ac:picMk id="111" creationId="{00000000-0000-0000-0000-000000000000}"/>
          </ac:picMkLst>
        </pc:picChg>
        <pc:picChg chg="mod">
          <ac:chgData name="Giles @ Digital Learning Cornwall" userId="6b4392f8-0429-4206-9138-757dfabc79aa" providerId="ADAL" clId="{83A00B97-F955-4DCF-8D41-F5F574ECCFDA}" dt="2023-07-05T16:00:13.102" v="127" actId="1037"/>
          <ac:picMkLst>
            <pc:docMk/>
            <pc:sldMk cId="0" sldId="258"/>
            <ac:picMk id="112" creationId="{00000000-0000-0000-0000-000000000000}"/>
          </ac:picMkLst>
        </pc:picChg>
        <pc:picChg chg="mod">
          <ac:chgData name="Giles @ Digital Learning Cornwall" userId="6b4392f8-0429-4206-9138-757dfabc79aa" providerId="ADAL" clId="{83A00B97-F955-4DCF-8D41-F5F574ECCFDA}" dt="2023-07-05T16:00:44.784" v="150" actId="1076"/>
          <ac:picMkLst>
            <pc:docMk/>
            <pc:sldMk cId="0" sldId="258"/>
            <ac:picMk id="113" creationId="{00000000-0000-0000-0000-000000000000}"/>
          </ac:picMkLst>
        </pc:picChg>
        <pc:picChg chg="mod">
          <ac:chgData name="Giles @ Digital Learning Cornwall" userId="6b4392f8-0429-4206-9138-757dfabc79aa" providerId="ADAL" clId="{83A00B97-F955-4DCF-8D41-F5F574ECCFDA}" dt="2023-07-05T16:00:41.968" v="149" actId="1076"/>
          <ac:picMkLst>
            <pc:docMk/>
            <pc:sldMk cId="0" sldId="258"/>
            <ac:picMk id="114" creationId="{00000000-0000-0000-0000-000000000000}"/>
          </ac:picMkLst>
        </pc:picChg>
      </pc:sldChg>
      <pc:sldChg chg="addSp modSp mod">
        <pc:chgData name="Giles @ Digital Learning Cornwall" userId="6b4392f8-0429-4206-9138-757dfabc79aa" providerId="ADAL" clId="{83A00B97-F955-4DCF-8D41-F5F574ECCFDA}" dt="2023-07-11T17:00:26.558" v="185" actId="1076"/>
        <pc:sldMkLst>
          <pc:docMk/>
          <pc:sldMk cId="0" sldId="260"/>
        </pc:sldMkLst>
        <pc:spChg chg="add mod">
          <ac:chgData name="Giles @ Digital Learning Cornwall" userId="6b4392f8-0429-4206-9138-757dfabc79aa" providerId="ADAL" clId="{83A00B97-F955-4DCF-8D41-F5F574ECCFDA}" dt="2023-07-11T17:00:26.558" v="185" actId="1076"/>
          <ac:spMkLst>
            <pc:docMk/>
            <pc:sldMk cId="0" sldId="260"/>
            <ac:spMk id="4" creationId="{C4CC7C67-D6E5-BB6C-160F-047DF9D22E72}"/>
          </ac:spMkLst>
        </pc:spChg>
        <pc:spChg chg="mod">
          <ac:chgData name="Giles @ Digital Learning Cornwall" userId="6b4392f8-0429-4206-9138-757dfabc79aa" providerId="ADAL" clId="{83A00B97-F955-4DCF-8D41-F5F574ECCFDA}" dt="2023-07-05T16:06:55.107" v="154" actId="20577"/>
          <ac:spMkLst>
            <pc:docMk/>
            <pc:sldMk cId="0" sldId="260"/>
            <ac:spMk id="125" creationId="{00000000-0000-0000-0000-000000000000}"/>
          </ac:spMkLst>
        </pc:spChg>
      </pc:sldChg>
      <pc:sldChg chg="del">
        <pc:chgData name="Giles @ Digital Learning Cornwall" userId="6b4392f8-0429-4206-9138-757dfabc79aa" providerId="ADAL" clId="{83A00B97-F955-4DCF-8D41-F5F574ECCFDA}" dt="2023-07-12T07:24:11.844" v="189" actId="47"/>
        <pc:sldMkLst>
          <pc:docMk/>
          <pc:sldMk cId="241256577" sldId="263"/>
        </pc:sldMkLst>
      </pc:sldChg>
      <pc:sldChg chg="addSp delSp modSp mod">
        <pc:chgData name="Giles @ Digital Learning Cornwall" userId="6b4392f8-0429-4206-9138-757dfabc79aa" providerId="ADAL" clId="{83A00B97-F955-4DCF-8D41-F5F574ECCFDA}" dt="2023-07-05T15:59:29.771" v="83"/>
        <pc:sldMkLst>
          <pc:docMk/>
          <pc:sldMk cId="0" sldId="264"/>
        </pc:sldMkLst>
        <pc:picChg chg="add mod">
          <ac:chgData name="Giles @ Digital Learning Cornwall" userId="6b4392f8-0429-4206-9138-757dfabc79aa" providerId="ADAL" clId="{83A00B97-F955-4DCF-8D41-F5F574ECCFDA}" dt="2023-07-05T15:59:29.771" v="83"/>
          <ac:picMkLst>
            <pc:docMk/>
            <pc:sldMk cId="0" sldId="264"/>
            <ac:picMk id="6" creationId="{E0E704D0-A554-57E5-FE72-76A32BD65550}"/>
          </ac:picMkLst>
        </pc:picChg>
        <pc:picChg chg="mod">
          <ac:chgData name="Giles @ Digital Learning Cornwall" userId="6b4392f8-0429-4206-9138-757dfabc79aa" providerId="ADAL" clId="{83A00B97-F955-4DCF-8D41-F5F574ECCFDA}" dt="2023-07-05T15:59:00.241" v="22" actId="1035"/>
          <ac:picMkLst>
            <pc:docMk/>
            <pc:sldMk cId="0" sldId="264"/>
            <ac:picMk id="104" creationId="{00000000-0000-0000-0000-000000000000}"/>
          </ac:picMkLst>
        </pc:picChg>
        <pc:picChg chg="del mod">
          <ac:chgData name="Giles @ Digital Learning Cornwall" userId="6b4392f8-0429-4206-9138-757dfabc79aa" providerId="ADAL" clId="{83A00B97-F955-4DCF-8D41-F5F574ECCFDA}" dt="2023-07-05T15:57:55.494" v="1" actId="478"/>
          <ac:picMkLst>
            <pc:docMk/>
            <pc:sldMk cId="0" sldId="264"/>
            <ac:picMk id="107" creationId="{00000000-0000-0000-0000-000000000000}"/>
          </ac:picMkLst>
        </pc:picChg>
      </pc:sldChg>
      <pc:sldChg chg="modSp add del mod">
        <pc:chgData name="Giles @ Digital Learning Cornwall" userId="6b4392f8-0429-4206-9138-757dfabc79aa" providerId="ADAL" clId="{83A00B97-F955-4DCF-8D41-F5F574ECCFDA}" dt="2023-07-12T07:26:27.115" v="200" actId="47"/>
        <pc:sldMkLst>
          <pc:docMk/>
          <pc:sldMk cId="1992459768" sldId="275"/>
        </pc:sldMkLst>
        <pc:spChg chg="mod">
          <ac:chgData name="Giles @ Digital Learning Cornwall" userId="6b4392f8-0429-4206-9138-757dfabc79aa" providerId="ADAL" clId="{83A00B97-F955-4DCF-8D41-F5F574ECCFDA}" dt="2023-07-12T07:24:22.647" v="198" actId="20577"/>
          <ac:spMkLst>
            <pc:docMk/>
            <pc:sldMk cId="1992459768" sldId="275"/>
            <ac:spMk id="103" creationId="{00000000-0000-0000-0000-000000000000}"/>
          </ac:spMkLst>
        </pc:spChg>
        <pc:picChg chg="mod">
          <ac:chgData name="Giles @ Digital Learning Cornwall" userId="6b4392f8-0429-4206-9138-757dfabc79aa" providerId="ADAL" clId="{83A00B97-F955-4DCF-8D41-F5F574ECCFDA}" dt="2023-07-12T07:25:11.654" v="199" actId="1076"/>
          <ac:picMkLst>
            <pc:docMk/>
            <pc:sldMk cId="1992459768" sldId="275"/>
            <ac:picMk id="2" creationId="{DBBFDACB-D20E-9779-2007-5C0D7437FA08}"/>
          </ac:picMkLst>
        </pc:picChg>
      </pc:sldChg>
      <pc:sldMasterChg chg="modSp">
        <pc:chgData name="Giles @ Digital Learning Cornwall" userId="6b4392f8-0429-4206-9138-757dfabc79aa" providerId="ADAL" clId="{83A00B97-F955-4DCF-8D41-F5F574ECCFDA}" dt="2023-07-12T08:38:55.756" v="201"/>
        <pc:sldMasterMkLst>
          <pc:docMk/>
          <pc:sldMasterMk cId="0" sldId="2147483648"/>
        </pc:sldMasterMkLst>
        <pc:picChg chg="mod">
          <ac:chgData name="Giles @ Digital Learning Cornwall" userId="6b4392f8-0429-4206-9138-757dfabc79aa" providerId="ADAL" clId="{83A00B97-F955-4DCF-8D41-F5F574ECCFDA}" dt="2023-07-12T08:38:55.756" v="201"/>
          <ac:picMkLst>
            <pc:docMk/>
            <pc:sldMasterMk cId="0" sldId="2147483648"/>
            <ac:picMk id="3" creationId="{00000000-0000-0000-0000-000000000000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4572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9144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13716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18288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2286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27432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32004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36576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mage"/>
          <p:cNvSpPr>
            <a:spLocks noGrp="1"/>
          </p:cNvSpPr>
          <p:nvPr>
            <p:ph type="pic" idx="21"/>
          </p:nvPr>
        </p:nvSpPr>
        <p:spPr>
          <a:xfrm>
            <a:off x="-311148" y="1784483"/>
            <a:ext cx="24999949" cy="122189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Image"/>
          <p:cNvSpPr>
            <a:spLocks noGrp="1"/>
          </p:cNvSpPr>
          <p:nvPr>
            <p:ph type="pic" idx="21"/>
          </p:nvPr>
        </p:nvSpPr>
        <p:spPr>
          <a:xfrm>
            <a:off x="0" y="1784483"/>
            <a:ext cx="13289279" cy="1193151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idx="21"/>
          </p:nvPr>
        </p:nvSpPr>
        <p:spPr>
          <a:xfrm>
            <a:off x="0" y="1784483"/>
            <a:ext cx="24377650" cy="685502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Image"/>
          <p:cNvSpPr>
            <a:spLocks noGrp="1"/>
          </p:cNvSpPr>
          <p:nvPr>
            <p:ph type="pic" sz="quarter" idx="21"/>
          </p:nvPr>
        </p:nvSpPr>
        <p:spPr>
          <a:xfrm>
            <a:off x="17894425" y="3752391"/>
            <a:ext cx="4642339" cy="464233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8" name="Image"/>
          <p:cNvSpPr>
            <a:spLocks noGrp="1"/>
          </p:cNvSpPr>
          <p:nvPr>
            <p:ph type="pic" sz="quarter" idx="22"/>
          </p:nvPr>
        </p:nvSpPr>
        <p:spPr>
          <a:xfrm>
            <a:off x="11254154" y="3752391"/>
            <a:ext cx="4642339" cy="464233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>
            <a:spLocks noGrp="1"/>
          </p:cNvSpPr>
          <p:nvPr>
            <p:ph type="pic" idx="21"/>
          </p:nvPr>
        </p:nvSpPr>
        <p:spPr>
          <a:xfrm>
            <a:off x="-311148" y="1784483"/>
            <a:ext cx="24999949" cy="837017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7" name="Image"/>
          <p:cNvSpPr>
            <a:spLocks noGrp="1"/>
          </p:cNvSpPr>
          <p:nvPr>
            <p:ph type="pic" sz="half" idx="22"/>
          </p:nvPr>
        </p:nvSpPr>
        <p:spPr>
          <a:xfrm>
            <a:off x="13385964" y="4577855"/>
            <a:ext cx="8359708" cy="110916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lcornwall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t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6345" y="3571"/>
            <a:ext cx="24364957" cy="2138970"/>
          </a:xfrm>
          <a:prstGeom prst="rect">
            <a:avLst/>
          </a:prstGeom>
          <a:solidFill>
            <a:srgbClr val="F2F2F2"/>
          </a:solidFill>
          <a:ln w="3175">
            <a:noFill/>
            <a:miter lim="400000"/>
          </a:ln>
        </p:spPr>
        <p:txBody>
          <a:bodyPr lIns="45696" tIns="45696" rIns="45696" bIns="4569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3" name="Image" descr="Image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781" y="-179342"/>
            <a:ext cx="7884107" cy="263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88704" y="164209"/>
            <a:ext cx="1843080" cy="184308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1218564" y="184149"/>
            <a:ext cx="21934171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1218564" y="3200400"/>
            <a:ext cx="21934171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9461" y="12120880"/>
            <a:ext cx="5686638" cy="4470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2300">
                <a:solidFill>
                  <a:srgbClr val="B9B9B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1" i="0" u="none" strike="noStrike" cap="none" spc="0" baseline="0">
          <a:solidFill>
            <a:srgbClr val="364556"/>
          </a:solidFill>
          <a:uFillTx/>
          <a:latin typeface="Carlito"/>
          <a:ea typeface="Carlito"/>
          <a:cs typeface="Carlito"/>
          <a:sym typeface="Carlito"/>
        </a:defRPr>
      </a:lvl1pPr>
      <a:lvl2pPr marL="0" marR="0" indent="4572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1" i="0" u="none" strike="noStrike" cap="none" spc="0" baseline="0">
          <a:solidFill>
            <a:srgbClr val="364556"/>
          </a:solidFill>
          <a:uFillTx/>
          <a:latin typeface="Carlito"/>
          <a:ea typeface="Carlito"/>
          <a:cs typeface="Carlito"/>
          <a:sym typeface="Carlito"/>
        </a:defRPr>
      </a:lvl2pPr>
      <a:lvl3pPr marL="0" marR="0" indent="9144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1" i="0" u="none" strike="noStrike" cap="none" spc="0" baseline="0">
          <a:solidFill>
            <a:srgbClr val="364556"/>
          </a:solidFill>
          <a:uFillTx/>
          <a:latin typeface="Carlito"/>
          <a:ea typeface="Carlito"/>
          <a:cs typeface="Carlito"/>
          <a:sym typeface="Carlito"/>
        </a:defRPr>
      </a:lvl3pPr>
      <a:lvl4pPr marL="0" marR="0" indent="13716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1" i="0" u="none" strike="noStrike" cap="none" spc="0" baseline="0">
          <a:solidFill>
            <a:srgbClr val="364556"/>
          </a:solidFill>
          <a:uFillTx/>
          <a:latin typeface="Carlito"/>
          <a:ea typeface="Carlito"/>
          <a:cs typeface="Carlito"/>
          <a:sym typeface="Carlito"/>
        </a:defRPr>
      </a:lvl4pPr>
      <a:lvl5pPr marL="0" marR="0" indent="18288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1" i="0" u="none" strike="noStrike" cap="none" spc="0" baseline="0">
          <a:solidFill>
            <a:srgbClr val="364556"/>
          </a:solidFill>
          <a:uFillTx/>
          <a:latin typeface="Carlito"/>
          <a:ea typeface="Carlito"/>
          <a:cs typeface="Carlito"/>
          <a:sym typeface="Carlito"/>
        </a:defRPr>
      </a:lvl5pPr>
      <a:lvl6pPr marL="0" marR="0" indent="22860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1" i="0" u="none" strike="noStrike" cap="none" spc="0" baseline="0">
          <a:solidFill>
            <a:srgbClr val="364556"/>
          </a:solidFill>
          <a:uFillTx/>
          <a:latin typeface="Carlito"/>
          <a:ea typeface="Carlito"/>
          <a:cs typeface="Carlito"/>
          <a:sym typeface="Carlito"/>
        </a:defRPr>
      </a:lvl6pPr>
      <a:lvl7pPr marL="0" marR="0" indent="27432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1" i="0" u="none" strike="noStrike" cap="none" spc="0" baseline="0">
          <a:solidFill>
            <a:srgbClr val="364556"/>
          </a:solidFill>
          <a:uFillTx/>
          <a:latin typeface="Carlito"/>
          <a:ea typeface="Carlito"/>
          <a:cs typeface="Carlito"/>
          <a:sym typeface="Carlito"/>
        </a:defRPr>
      </a:lvl7pPr>
      <a:lvl8pPr marL="0" marR="0" indent="32004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1" i="0" u="none" strike="noStrike" cap="none" spc="0" baseline="0">
          <a:solidFill>
            <a:srgbClr val="364556"/>
          </a:solidFill>
          <a:uFillTx/>
          <a:latin typeface="Carlito"/>
          <a:ea typeface="Carlito"/>
          <a:cs typeface="Carlito"/>
          <a:sym typeface="Carlito"/>
        </a:defRPr>
      </a:lvl8pPr>
      <a:lvl9pPr marL="0" marR="0" indent="365760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1" i="0" u="none" strike="noStrike" cap="none" spc="0" baseline="0">
          <a:solidFill>
            <a:srgbClr val="364556"/>
          </a:solidFill>
          <a:uFillTx/>
          <a:latin typeface="Carlito"/>
          <a:ea typeface="Carlito"/>
          <a:cs typeface="Carlito"/>
          <a:sym typeface="Carlito"/>
        </a:defRPr>
      </a:lvl9pPr>
    </p:titleStyle>
    <p:bodyStyle>
      <a:lvl1pPr marL="0" marR="0" indent="0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364556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914171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364556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1828342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364556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2742514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364556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3656684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364556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4570857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364556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5485028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364556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6399199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364556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7313370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364556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ello@dlcornwall.org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t.com/video/ea39f3a9-8993-477d-a763-317ba51c2e75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t.com/content/77d06d3e-2b9f-4d46-814f-da2646fea60c" TargetMode="External"/><Relationship Id="rId2" Type="http://schemas.openxmlformats.org/officeDocument/2006/relationships/hyperlink" Target="https://www.theguardian.com/technology/2021/oct/25/facebook-whistleblower-frances-haugen-calls-for-urgent-external-regulation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dependent.co.uk/life-style/gadgets-and-tech/china-ban-video-games-kids-b1911709.html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hyperlink" Target="https://www.bbc.co.uk/newsround/65802782?scrlybrkr=a00e1077" TargetMode="External"/><Relationship Id="rId4" Type="http://schemas.openxmlformats.org/officeDocument/2006/relationships/hyperlink" Target="https://www.inc.com/melanie-curtin/bill-gates-says-this-is-the-safest-age-to-give-a-child-a-smartphone.html" TargetMode="External"/><Relationship Id="rId9" Type="http://schemas.openxmlformats.org/officeDocument/2006/relationships/image" Target="../media/image6.png"/><Relationship Id="rId14" Type="http://schemas.openxmlformats.org/officeDocument/2006/relationships/hyperlink" Target="https://www.youtube.com/watch?v=GOsgQbmvuUQ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ternetmatters.org/?gclid=Cj0KCQiAkZKNBhDiARIsAPsk0Wjh--5EI1OB0OWKD6MC1k9yE3eNAo_VXafmAWlpcrkjiK9_BG_qG18aAiW6EALw_wcB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hyperlink" Target="https://www.nspcc.org.uk/keeping-children-safe/online-safety/talking-child-online-safet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ommonsensemedia.org/blog/parents-ultimate-guide-to-tiktok#kids%20under%2013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www.commonsensemedia.org/" TargetMode="Externa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odafone.co.uk/contentcontrolpage/vfb-force-choice-page.html" TargetMode="External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hyperlink" Target="https://families.google.com/familylink/" TargetMode="External"/><Relationship Id="rId2" Type="http://schemas.openxmlformats.org/officeDocument/2006/relationships/hyperlink" Target="https://www.money.co.uk/mobiles/guides/best-mobile-networks-for-kids-and-teen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xbox.com/en-GB/community/for-everyone/responsible-gaming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hyperlink" Target="https://about.instagram.com/blog/announcements/continuing-to-make-instagram-safer-for-the-youngest-members-of-our-community" TargetMode="External"/><Relationship Id="rId4" Type="http://schemas.openxmlformats.org/officeDocument/2006/relationships/hyperlink" Target="https://support.apple.com/en-gb/HT201304" TargetMode="External"/><Relationship Id="rId9" Type="http://schemas.openxmlformats.org/officeDocument/2006/relationships/image" Target="../media/image17.png"/><Relationship Id="rId14" Type="http://schemas.openxmlformats.org/officeDocument/2006/relationships/hyperlink" Target="https://www.techradar.com/uk/best/parental-contro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ndasecurity.com/en/mediacenter/press-releases/peter-andre-child-safety-online/" TargetMode="External"/><Relationship Id="rId7" Type="http://schemas.openxmlformats.org/officeDocument/2006/relationships/hyperlink" Target="https://www.independent.co.uk/tv/lifestyle/dove-campaign-social-media-eating-disorder-b2323613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s://learning.nspcc.org.uk/media/1195/positive-parenting.pdf?_ga=2.193597421.1349845140.1685021700-115374639.1683191029" TargetMode="External"/><Relationship Id="rId4" Type="http://schemas.openxmlformats.org/officeDocument/2006/relationships/image" Target="../media/image2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* Attempt to think ahead to your child’s next request.…"/>
          <p:cNvSpPr txBox="1"/>
          <p:nvPr/>
        </p:nvSpPr>
        <p:spPr>
          <a:xfrm>
            <a:off x="18239748" y="4149932"/>
            <a:ext cx="5190001" cy="2677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6" tIns="45696" rIns="45696" bIns="45696">
            <a:spAutoFit/>
          </a:bodyPr>
          <a:lstStyle/>
          <a:p>
            <a:pPr>
              <a:defRPr sz="2800"/>
            </a:pPr>
            <a:r>
              <a:rPr dirty="0">
                <a:latin typeface="Century Gothic" panose="020B0502020202020204" pitchFamily="34" charset="0"/>
              </a:rPr>
              <a:t>* Attempt to think ahead to your child’s next request.</a:t>
            </a:r>
          </a:p>
          <a:p>
            <a:pPr>
              <a:defRPr sz="2800"/>
            </a:pPr>
            <a:r>
              <a:rPr dirty="0">
                <a:latin typeface="Century Gothic" panose="020B0502020202020204" pitchFamily="34" charset="0"/>
              </a:rPr>
              <a:t>* </a:t>
            </a:r>
            <a:r>
              <a:rPr dirty="0" err="1">
                <a:latin typeface="Century Gothic" panose="020B0502020202020204" pitchFamily="34" charset="0"/>
              </a:rPr>
              <a:t>Wh</a:t>
            </a:r>
            <a:r>
              <a:rPr lang="en-GB" dirty="0">
                <a:latin typeface="Century Gothic" panose="020B0502020202020204" pitchFamily="34" charset="0"/>
              </a:rPr>
              <a:t>ich routines </a:t>
            </a:r>
            <a:r>
              <a:rPr dirty="0">
                <a:latin typeface="Century Gothic" panose="020B0502020202020204" pitchFamily="34" charset="0"/>
              </a:rPr>
              <a:t>will achieve the right balance for you?</a:t>
            </a:r>
          </a:p>
          <a:p>
            <a:pPr>
              <a:defRPr sz="2800"/>
            </a:pPr>
            <a:r>
              <a:rPr dirty="0">
                <a:latin typeface="Century Gothic" panose="020B0502020202020204" pitchFamily="34" charset="0"/>
              </a:rPr>
              <a:t>* Keep dialogue open and try to remain interested!</a:t>
            </a:r>
          </a:p>
        </p:txBody>
      </p:sp>
      <p:pic>
        <p:nvPicPr>
          <p:cNvPr id="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704" y="164209"/>
            <a:ext cx="1843080" cy="1843081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* Router-level filtering…"/>
          <p:cNvSpPr txBox="1"/>
          <p:nvPr/>
        </p:nvSpPr>
        <p:spPr>
          <a:xfrm>
            <a:off x="10928460" y="8814827"/>
            <a:ext cx="5342632" cy="3539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6" tIns="45696" rIns="45696" bIns="45696">
            <a:spAutoFit/>
          </a:bodyPr>
          <a:lstStyle/>
          <a:p>
            <a:pPr>
              <a:defRPr sz="2800"/>
            </a:pPr>
            <a:r>
              <a:rPr dirty="0">
                <a:latin typeface="Century Gothic" panose="020B0502020202020204" pitchFamily="34" charset="0"/>
              </a:rPr>
              <a:t>* Router-level filtering</a:t>
            </a:r>
          </a:p>
          <a:p>
            <a:pPr>
              <a:defRPr sz="2800"/>
            </a:pPr>
            <a:r>
              <a:rPr dirty="0">
                <a:latin typeface="Century Gothic" panose="020B0502020202020204" pitchFamily="34" charset="0"/>
              </a:rPr>
              <a:t>* Device-level filtering</a:t>
            </a:r>
          </a:p>
          <a:p>
            <a:pPr>
              <a:defRPr sz="2800"/>
            </a:pPr>
            <a:r>
              <a:rPr dirty="0">
                <a:latin typeface="Century Gothic" panose="020B0502020202020204" pitchFamily="34" charset="0"/>
              </a:rPr>
              <a:t>* Apps to control content on children’s devices</a:t>
            </a:r>
          </a:p>
          <a:p>
            <a:pPr>
              <a:defRPr sz="2800"/>
            </a:pPr>
            <a:r>
              <a:rPr lang="en-GB" dirty="0">
                <a:latin typeface="Century Gothic" panose="020B0502020202020204" pitchFamily="34" charset="0"/>
              </a:rPr>
              <a:t>* </a:t>
            </a:r>
            <a:r>
              <a:rPr dirty="0">
                <a:latin typeface="Century Gothic" panose="020B0502020202020204" pitchFamily="34" charset="0"/>
              </a:rPr>
              <a:t>Social media controls</a:t>
            </a:r>
            <a:endParaRPr lang="en-GB" dirty="0">
              <a:latin typeface="Century Gothic" panose="020B0502020202020204" pitchFamily="34" charset="0"/>
            </a:endParaRPr>
          </a:p>
          <a:p>
            <a:pPr>
              <a:defRPr sz="2800"/>
            </a:pPr>
            <a:r>
              <a:rPr lang="en-GB" dirty="0">
                <a:latin typeface="Century Gothic" panose="020B0502020202020204" pitchFamily="34" charset="0"/>
              </a:rPr>
              <a:t>* Yet don’t be fooled into thinking you have solved the issue!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80" name="Tech preventions"/>
          <p:cNvSpPr txBox="1"/>
          <p:nvPr/>
        </p:nvSpPr>
        <p:spPr>
          <a:xfrm>
            <a:off x="10928459" y="7618614"/>
            <a:ext cx="4215462" cy="612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6" tIns="45696" rIns="45696" bIns="45696">
            <a:spAutoFit/>
          </a:bodyPr>
          <a:lstStyle/>
          <a:p>
            <a:r>
              <a:rPr>
                <a:latin typeface="Century Gothic" panose="020B0502020202020204" pitchFamily="34" charset="0"/>
              </a:rPr>
              <a:t>Tech preventions</a:t>
            </a:r>
          </a:p>
        </p:txBody>
      </p:sp>
      <p:sp>
        <p:nvSpPr>
          <p:cNvPr id="81" name="* Mass of new media / online services / products / devices.…"/>
          <p:cNvSpPr txBox="1"/>
          <p:nvPr/>
        </p:nvSpPr>
        <p:spPr>
          <a:xfrm>
            <a:off x="10928460" y="4152900"/>
            <a:ext cx="4541539" cy="2677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6" tIns="45696" rIns="45696" bIns="45696">
            <a:spAutoFit/>
          </a:bodyPr>
          <a:lstStyle/>
          <a:p>
            <a:pPr>
              <a:defRPr sz="2800"/>
            </a:pPr>
            <a:r>
              <a:rPr dirty="0">
                <a:latin typeface="Century Gothic" panose="020B0502020202020204" pitchFamily="34" charset="0"/>
              </a:rPr>
              <a:t>* Mass of new media</a:t>
            </a:r>
            <a:r>
              <a:rPr lang="en-GB" dirty="0">
                <a:latin typeface="Century Gothic" panose="020B0502020202020204" pitchFamily="34" charset="0"/>
              </a:rPr>
              <a:t>, </a:t>
            </a:r>
            <a:r>
              <a:rPr dirty="0">
                <a:latin typeface="Century Gothic" panose="020B0502020202020204" pitchFamily="34" charset="0"/>
              </a:rPr>
              <a:t>online services</a:t>
            </a:r>
            <a:r>
              <a:rPr lang="en-GB" dirty="0">
                <a:latin typeface="Century Gothic" panose="020B0502020202020204" pitchFamily="34" charset="0"/>
              </a:rPr>
              <a:t>, </a:t>
            </a:r>
            <a:r>
              <a:rPr dirty="0">
                <a:latin typeface="Century Gothic" panose="020B0502020202020204" pitchFamily="34" charset="0"/>
              </a:rPr>
              <a:t>products </a:t>
            </a:r>
            <a:r>
              <a:rPr lang="en-GB" dirty="0">
                <a:latin typeface="Century Gothic" panose="020B0502020202020204" pitchFamily="34" charset="0"/>
              </a:rPr>
              <a:t>and </a:t>
            </a:r>
            <a:r>
              <a:rPr dirty="0">
                <a:latin typeface="Century Gothic" panose="020B0502020202020204" pitchFamily="34" charset="0"/>
              </a:rPr>
              <a:t>devices.</a:t>
            </a:r>
          </a:p>
          <a:p>
            <a:pPr>
              <a:defRPr sz="2800"/>
            </a:pPr>
            <a:r>
              <a:rPr dirty="0">
                <a:latin typeface="Century Gothic" panose="020B0502020202020204" pitchFamily="34" charset="0"/>
              </a:rPr>
              <a:t>* Stay informed and make </a:t>
            </a:r>
            <a:r>
              <a:rPr lang="en-GB" dirty="0">
                <a:latin typeface="Century Gothic" panose="020B0502020202020204" pitchFamily="34" charset="0"/>
              </a:rPr>
              <a:t>considered </a:t>
            </a:r>
            <a:r>
              <a:rPr dirty="0">
                <a:latin typeface="Century Gothic" panose="020B0502020202020204" pitchFamily="34" charset="0"/>
              </a:rPr>
              <a:t>choices for your family.</a:t>
            </a:r>
          </a:p>
        </p:txBody>
      </p:sp>
      <p:sp>
        <p:nvSpPr>
          <p:cNvPr id="82" name="Current context"/>
          <p:cNvSpPr txBox="1"/>
          <p:nvPr/>
        </p:nvSpPr>
        <p:spPr>
          <a:xfrm>
            <a:off x="10928459" y="2909293"/>
            <a:ext cx="4215462" cy="612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6" tIns="45696" rIns="45696" bIns="45696">
            <a:spAutoFit/>
          </a:bodyPr>
          <a:lstStyle/>
          <a:p>
            <a:r>
              <a:rPr>
                <a:latin typeface="Century Gothic" panose="020B0502020202020204" pitchFamily="34" charset="0"/>
              </a:rPr>
              <a:t>Current context</a:t>
            </a:r>
          </a:p>
        </p:txBody>
      </p:sp>
      <p:sp>
        <p:nvSpPr>
          <p:cNvPr id="83" name="* Most of the time, don’t panic!…"/>
          <p:cNvSpPr txBox="1"/>
          <p:nvPr/>
        </p:nvSpPr>
        <p:spPr>
          <a:xfrm>
            <a:off x="18239748" y="8840213"/>
            <a:ext cx="5530582" cy="1384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6" tIns="45696" rIns="45696" bIns="45696">
            <a:spAutoFit/>
          </a:bodyPr>
          <a:lstStyle/>
          <a:p>
            <a:pPr>
              <a:defRPr sz="2800"/>
            </a:pPr>
            <a:r>
              <a:rPr dirty="0">
                <a:latin typeface="Century Gothic" panose="020B0502020202020204" pitchFamily="34" charset="0"/>
              </a:rPr>
              <a:t>* Most of the time, don’t panic!</a:t>
            </a:r>
            <a:endParaRPr lang="en-GB" dirty="0">
              <a:latin typeface="Century Gothic" panose="020B0502020202020204" pitchFamily="34" charset="0"/>
            </a:endParaRPr>
          </a:p>
          <a:p>
            <a:pPr>
              <a:defRPr sz="2800"/>
            </a:pPr>
            <a:endParaRPr dirty="0">
              <a:latin typeface="Century Gothic" panose="020B0502020202020204" pitchFamily="34" charset="0"/>
            </a:endParaRPr>
          </a:p>
          <a:p>
            <a:pPr>
              <a:defRPr sz="2800"/>
            </a:pPr>
            <a:r>
              <a:rPr dirty="0">
                <a:latin typeface="Century Gothic" panose="020B0502020202020204" pitchFamily="34" charset="0"/>
              </a:rPr>
              <a:t>* Questions &amp; Discussion</a:t>
            </a:r>
          </a:p>
        </p:txBody>
      </p:sp>
      <p:sp>
        <p:nvSpPr>
          <p:cNvPr id="84" name="Further points"/>
          <p:cNvSpPr txBox="1"/>
          <p:nvPr/>
        </p:nvSpPr>
        <p:spPr>
          <a:xfrm>
            <a:off x="18239747" y="7618614"/>
            <a:ext cx="4215462" cy="612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6" tIns="45696" rIns="45696" bIns="45696">
            <a:spAutoFit/>
          </a:bodyPr>
          <a:lstStyle/>
          <a:p>
            <a:r>
              <a:rPr>
                <a:latin typeface="Century Gothic" panose="020B0502020202020204" pitchFamily="34" charset="0"/>
              </a:rPr>
              <a:t>Further points</a:t>
            </a:r>
          </a:p>
        </p:txBody>
      </p:sp>
      <p:sp>
        <p:nvSpPr>
          <p:cNvPr id="85" name="Making this work - not easy!"/>
          <p:cNvSpPr txBox="1"/>
          <p:nvPr/>
        </p:nvSpPr>
        <p:spPr>
          <a:xfrm>
            <a:off x="18239747" y="2909293"/>
            <a:ext cx="4215462" cy="113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6" tIns="45696" rIns="45696" bIns="45696">
            <a:spAutoFit/>
          </a:bodyPr>
          <a:lstStyle/>
          <a:p>
            <a:r>
              <a:rPr>
                <a:latin typeface="Century Gothic" panose="020B0502020202020204" pitchFamily="34" charset="0"/>
              </a:rPr>
              <a:t>Making this work - not easy!</a:t>
            </a:r>
          </a:p>
        </p:txBody>
      </p:sp>
      <p:grpSp>
        <p:nvGrpSpPr>
          <p:cNvPr id="88" name="Group"/>
          <p:cNvGrpSpPr/>
          <p:nvPr/>
        </p:nvGrpSpPr>
        <p:grpSpPr>
          <a:xfrm>
            <a:off x="9281182" y="2909292"/>
            <a:ext cx="989815" cy="989815"/>
            <a:chOff x="-1" y="-1"/>
            <a:chExt cx="989814" cy="989814"/>
          </a:xfrm>
        </p:grpSpPr>
        <p:sp>
          <p:nvSpPr>
            <p:cNvPr id="86" name="Square"/>
            <p:cNvSpPr/>
            <p:nvPr/>
          </p:nvSpPr>
          <p:spPr>
            <a:xfrm>
              <a:off x="-1" y="-1"/>
              <a:ext cx="989814" cy="989814"/>
            </a:xfrm>
            <a:prstGeom prst="rect">
              <a:avLst/>
            </a:prstGeom>
            <a:solidFill>
              <a:srgbClr val="7F5BA6"/>
            </a:solidFill>
            <a:ln w="12700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1"/>
            <p:cNvSpPr txBox="1"/>
            <p:nvPr/>
          </p:nvSpPr>
          <p:spPr>
            <a:xfrm>
              <a:off x="106876" y="191300"/>
              <a:ext cx="776060" cy="572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6" tIns="45696" rIns="45696" bIns="45696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91" name="Group"/>
          <p:cNvGrpSpPr/>
          <p:nvPr/>
        </p:nvGrpSpPr>
        <p:grpSpPr>
          <a:xfrm>
            <a:off x="16592699" y="2909292"/>
            <a:ext cx="989815" cy="989815"/>
            <a:chOff x="-1" y="-1"/>
            <a:chExt cx="989814" cy="989814"/>
          </a:xfrm>
        </p:grpSpPr>
        <p:sp>
          <p:nvSpPr>
            <p:cNvPr id="89" name="Square"/>
            <p:cNvSpPr/>
            <p:nvPr/>
          </p:nvSpPr>
          <p:spPr>
            <a:xfrm>
              <a:off x="-1" y="-1"/>
              <a:ext cx="989814" cy="989814"/>
            </a:xfrm>
            <a:prstGeom prst="rect">
              <a:avLst/>
            </a:prstGeom>
            <a:solidFill>
              <a:srgbClr val="7F5BA6"/>
            </a:solidFill>
            <a:ln w="12700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2"/>
            <p:cNvSpPr txBox="1"/>
            <p:nvPr/>
          </p:nvSpPr>
          <p:spPr>
            <a:xfrm>
              <a:off x="106876" y="191300"/>
              <a:ext cx="776060" cy="572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6" tIns="45696" rIns="45696" bIns="45696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94" name="Group"/>
          <p:cNvGrpSpPr/>
          <p:nvPr/>
        </p:nvGrpSpPr>
        <p:grpSpPr>
          <a:xfrm>
            <a:off x="9281182" y="7618613"/>
            <a:ext cx="989815" cy="989815"/>
            <a:chOff x="-1" y="-1"/>
            <a:chExt cx="989814" cy="989814"/>
          </a:xfrm>
        </p:grpSpPr>
        <p:sp>
          <p:nvSpPr>
            <p:cNvPr id="92" name="Square"/>
            <p:cNvSpPr/>
            <p:nvPr/>
          </p:nvSpPr>
          <p:spPr>
            <a:xfrm>
              <a:off x="-1" y="-1"/>
              <a:ext cx="989814" cy="989814"/>
            </a:xfrm>
            <a:prstGeom prst="rect">
              <a:avLst/>
            </a:prstGeom>
            <a:solidFill>
              <a:srgbClr val="7F5BA6"/>
            </a:solidFill>
            <a:ln w="12700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" name="3"/>
            <p:cNvSpPr txBox="1"/>
            <p:nvPr/>
          </p:nvSpPr>
          <p:spPr>
            <a:xfrm>
              <a:off x="106876" y="191300"/>
              <a:ext cx="776060" cy="572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6" tIns="45696" rIns="45696" bIns="45696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97" name="Group"/>
          <p:cNvGrpSpPr/>
          <p:nvPr/>
        </p:nvGrpSpPr>
        <p:grpSpPr>
          <a:xfrm>
            <a:off x="16592699" y="7618613"/>
            <a:ext cx="989815" cy="989815"/>
            <a:chOff x="-1" y="-1"/>
            <a:chExt cx="989814" cy="989814"/>
          </a:xfrm>
        </p:grpSpPr>
        <p:sp>
          <p:nvSpPr>
            <p:cNvPr id="95" name="Square"/>
            <p:cNvSpPr/>
            <p:nvPr/>
          </p:nvSpPr>
          <p:spPr>
            <a:xfrm>
              <a:off x="-1" y="-1"/>
              <a:ext cx="989814" cy="989814"/>
            </a:xfrm>
            <a:prstGeom prst="rect">
              <a:avLst/>
            </a:prstGeom>
            <a:solidFill>
              <a:srgbClr val="7F5BA6"/>
            </a:solidFill>
            <a:ln w="12700" cap="flat">
              <a:noFill/>
              <a:miter lim="400000"/>
            </a:ln>
            <a:effectLst/>
          </p:spPr>
          <p:txBody>
            <a:bodyPr wrap="square" lIns="45696" tIns="45696" rIns="45696" bIns="456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" name="4"/>
            <p:cNvSpPr txBox="1"/>
            <p:nvPr/>
          </p:nvSpPr>
          <p:spPr>
            <a:xfrm>
              <a:off x="106876" y="191300"/>
              <a:ext cx="776060" cy="572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6" tIns="45696" rIns="45696" bIns="45696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98" name="Internet Safety for Parents &amp; Carers"/>
          <p:cNvSpPr txBox="1"/>
          <p:nvPr/>
        </p:nvSpPr>
        <p:spPr>
          <a:xfrm>
            <a:off x="945086" y="4534255"/>
            <a:ext cx="7639606" cy="5666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6" tIns="45696" rIns="45696" bIns="45696"/>
          <a:lstStyle>
            <a:lvl1pPr>
              <a:defRPr sz="6600"/>
            </a:lvl1pPr>
          </a:lstStyle>
          <a:p>
            <a:r>
              <a:rPr dirty="0">
                <a:latin typeface="Century Gothic" panose="020B0502020202020204" pitchFamily="34" charset="0"/>
              </a:rPr>
              <a:t>Internet Safety for Parents &amp; Carers</a:t>
            </a:r>
          </a:p>
        </p:txBody>
      </p:sp>
      <p:grpSp>
        <p:nvGrpSpPr>
          <p:cNvPr id="2" name="Group">
            <a:hlinkClick r:id="rId3"/>
            <a:extLst>
              <a:ext uri="{FF2B5EF4-FFF2-40B4-BE49-F238E27FC236}">
                <a16:creationId xmlns:a16="http://schemas.microsoft.com/office/drawing/2014/main" id="{61A38131-DD73-84A2-3326-C5A717DD4D36}"/>
              </a:ext>
            </a:extLst>
          </p:cNvPr>
          <p:cNvGrpSpPr/>
          <p:nvPr/>
        </p:nvGrpSpPr>
        <p:grpSpPr>
          <a:xfrm>
            <a:off x="2052720" y="10601579"/>
            <a:ext cx="4550901" cy="1661992"/>
            <a:chOff x="0" y="0"/>
            <a:chExt cx="4550899" cy="1661989"/>
          </a:xfrm>
        </p:grpSpPr>
        <p:sp>
          <p:nvSpPr>
            <p:cNvPr id="3" name="Digital Learning Lead">
              <a:extLst>
                <a:ext uri="{FF2B5EF4-FFF2-40B4-BE49-F238E27FC236}">
                  <a16:creationId xmlns:a16="http://schemas.microsoft.com/office/drawing/2014/main" id="{983E41AE-16CB-7D56-A8DB-33A1C00B4A46}"/>
                </a:ext>
              </a:extLst>
            </p:cNvPr>
            <p:cNvSpPr/>
            <p:nvPr/>
          </p:nvSpPr>
          <p:spPr>
            <a:xfrm>
              <a:off x="0" y="707886"/>
              <a:ext cx="4550899" cy="954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>
                  <a:latin typeface="Century Gothic" panose="020B0502020202020204" pitchFamily="34" charset="0"/>
                </a:rPr>
                <a:t>Digital</a:t>
              </a:r>
              <a:r>
                <a:rPr lang="en-GB" dirty="0">
                  <a:latin typeface="Century Gothic" panose="020B0502020202020204" pitchFamily="34" charset="0"/>
                </a:rPr>
                <a:t> Strategy and Computing</a:t>
              </a:r>
              <a:r>
                <a:rPr dirty="0">
                  <a:latin typeface="Century Gothic" panose="020B0502020202020204" pitchFamily="34" charset="0"/>
                </a:rPr>
                <a:t> Lead</a:t>
              </a:r>
            </a:p>
          </p:txBody>
        </p:sp>
        <p:sp>
          <p:nvSpPr>
            <p:cNvPr id="4" name="Giles Hill">
              <a:extLst>
                <a:ext uri="{FF2B5EF4-FFF2-40B4-BE49-F238E27FC236}">
                  <a16:creationId xmlns:a16="http://schemas.microsoft.com/office/drawing/2014/main" id="{490A3257-1E50-E895-3233-7623D8E4F2C8}"/>
                </a:ext>
              </a:extLst>
            </p:cNvPr>
            <p:cNvSpPr/>
            <p:nvPr/>
          </p:nvSpPr>
          <p:spPr>
            <a:xfrm>
              <a:off x="0" y="0"/>
              <a:ext cx="4550898" cy="64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>
                  <a:solidFill>
                    <a:srgbClr val="36455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>
                  <a:latin typeface="Century Gothic" panose="020B0502020202020204" pitchFamily="34" charset="0"/>
                </a:rPr>
                <a:t>Giles Hill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rrent context of Internet Safety…"/>
          <p:cNvSpPr txBox="1"/>
          <p:nvPr/>
        </p:nvSpPr>
        <p:spPr>
          <a:xfrm>
            <a:off x="908795" y="2520000"/>
            <a:ext cx="10280573" cy="1056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b="0"/>
            </a:pPr>
            <a:r>
              <a:rPr dirty="0">
                <a:latin typeface="Century Gothic" panose="020B0502020202020204" pitchFamily="34" charset="0"/>
              </a:rPr>
              <a:t>Current context of Internet Safety</a:t>
            </a: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Flood of systems and unregulated content have permeated into our lives over the last ten+ years.</a:t>
            </a: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A complex environment to navigate, yet do not dismiss your convictions and pursuit of making things work well for your family.</a:t>
            </a: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‘Screen time’ is a useful term but does also lack the nuance that we need. Some activities with screens could be regarded as very worthwhile and beneficial; many activities might also be thought of as a huge waste of time!</a:t>
            </a: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Physical and mental health are both factors that need consideration when planning for the best everyday balance for our families.</a:t>
            </a:r>
          </a:p>
          <a:p>
            <a:pPr>
              <a:buSzPct val="100000"/>
              <a:buChar char="*"/>
            </a:pP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104" name="Image" descr="Imag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0750" y="6696513"/>
            <a:ext cx="5888195" cy="5186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" descr="Image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2300" y="8494755"/>
            <a:ext cx="8054480" cy="280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" descr="Image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3586" y="2692032"/>
            <a:ext cx="5311487" cy="1811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hlinkClick r:id="rId8"/>
            <a:extLst>
              <a:ext uri="{FF2B5EF4-FFF2-40B4-BE49-F238E27FC236}">
                <a16:creationId xmlns:a16="http://schemas.microsoft.com/office/drawing/2014/main" id="{B6107948-43EB-3B4A-073B-98D63F7259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4285" y="11265907"/>
            <a:ext cx="4268530" cy="2398900"/>
          </a:xfrm>
          <a:prstGeom prst="rect">
            <a:avLst/>
          </a:prstGeom>
        </p:spPr>
      </p:pic>
      <p:pic>
        <p:nvPicPr>
          <p:cNvPr id="4" name="Picture 3">
            <a:hlinkClick r:id="rId10"/>
            <a:extLst>
              <a:ext uri="{FF2B5EF4-FFF2-40B4-BE49-F238E27FC236}">
                <a16:creationId xmlns:a16="http://schemas.microsoft.com/office/drawing/2014/main" id="{08BFC06F-DDE4-2D8A-ED97-733346C465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04800" y="11265907"/>
            <a:ext cx="7499314" cy="1788158"/>
          </a:xfrm>
          <a:prstGeom prst="rect">
            <a:avLst/>
          </a:prstGeom>
        </p:spPr>
      </p:pic>
      <p:pic>
        <p:nvPicPr>
          <p:cNvPr id="5" name="Picture 4">
            <a:hlinkClick r:id="rId12"/>
            <a:extLst>
              <a:ext uri="{FF2B5EF4-FFF2-40B4-BE49-F238E27FC236}">
                <a16:creationId xmlns:a16="http://schemas.microsoft.com/office/drawing/2014/main" id="{F06A6215-4E68-7B50-3D8E-B6AD484A30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79604" y="2645354"/>
            <a:ext cx="5248006" cy="5186779"/>
          </a:xfrm>
          <a:prstGeom prst="rect">
            <a:avLst/>
          </a:prstGeom>
        </p:spPr>
      </p:pic>
      <p:pic>
        <p:nvPicPr>
          <p:cNvPr id="6" name="Picture 5">
            <a:hlinkClick r:id="rId14"/>
            <a:extLst>
              <a:ext uri="{FF2B5EF4-FFF2-40B4-BE49-F238E27FC236}">
                <a16:creationId xmlns:a16="http://schemas.microsoft.com/office/drawing/2014/main" id="{E0E704D0-A554-57E5-FE72-76A32BD655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739483" y="4524246"/>
            <a:ext cx="3719922" cy="2121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Making it work for your family…"/>
          <p:cNvSpPr txBox="1"/>
          <p:nvPr/>
        </p:nvSpPr>
        <p:spPr>
          <a:xfrm>
            <a:off x="908795" y="2520000"/>
            <a:ext cx="8749857" cy="1109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/>
            </a:pPr>
            <a:r>
              <a:rPr dirty="0">
                <a:latin typeface="Century Gothic" panose="020B0502020202020204" pitchFamily="34" charset="0"/>
              </a:rPr>
              <a:t>Making it work for your family</a:t>
            </a: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</a:t>
            </a:r>
            <a:r>
              <a:rPr lang="en-GB" dirty="0">
                <a:latin typeface="Century Gothic" panose="020B0502020202020204" pitchFamily="34" charset="0"/>
              </a:rPr>
              <a:t>Routines, rules</a:t>
            </a:r>
            <a:r>
              <a:rPr dirty="0">
                <a:latin typeface="Century Gothic" panose="020B0502020202020204" pitchFamily="34" charset="0"/>
              </a:rPr>
              <a:t> and structure - what is acceptable for your children? What will work well for you and your family to achieve balance?</a:t>
            </a: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Staying ahead of what your child(ren) may be asking about next - it is always worth </a:t>
            </a:r>
            <a:r>
              <a:rPr lang="en-GB" dirty="0">
                <a:latin typeface="Century Gothic" panose="020B0502020202020204" pitchFamily="34" charset="0"/>
              </a:rPr>
              <a:t>staying</a:t>
            </a:r>
            <a:r>
              <a:rPr dirty="0">
                <a:latin typeface="Century Gothic" panose="020B0502020202020204" pitchFamily="34" charset="0"/>
              </a:rPr>
              <a:t> in conversation with parents whose children are a little older than your own.</a:t>
            </a: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Stay aware of what your children are doing online - keep the dialogue open and honest if possible.</a:t>
            </a:r>
            <a:r>
              <a:rPr lang="en-GB" dirty="0">
                <a:latin typeface="Century Gothic" panose="020B0502020202020204" pitchFamily="34" charset="0"/>
              </a:rPr>
              <a:t> Be available to your children for discussion and reassure them that if things go wrong, they can seek help from you.</a:t>
            </a:r>
            <a:endParaRPr dirty="0"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111" name="Image" descr="Imag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744" y="2520000"/>
            <a:ext cx="12310510" cy="375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" descr="Image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2744" y="7087616"/>
            <a:ext cx="7884106" cy="2961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" descr="Image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46681" y="7087616"/>
            <a:ext cx="4156573" cy="3913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" descr="Image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2744" y="10859170"/>
            <a:ext cx="8349056" cy="2526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ch-based preventions…"/>
          <p:cNvSpPr txBox="1"/>
          <p:nvPr/>
        </p:nvSpPr>
        <p:spPr>
          <a:xfrm>
            <a:off x="908795" y="2520000"/>
            <a:ext cx="8991560" cy="1161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b="0"/>
            </a:pPr>
            <a:r>
              <a:rPr dirty="0">
                <a:latin typeface="Century Gothic" panose="020B0502020202020204" pitchFamily="34" charset="0"/>
              </a:rPr>
              <a:t>Tech-based preventions</a:t>
            </a: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There are lots of ways that devices and services can be limited so that children are kept within the boundaries that you set.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However, </a:t>
            </a:r>
            <a:r>
              <a:rPr lang="en-GB" dirty="0">
                <a:latin typeface="Century Gothic" panose="020B0502020202020204" pitchFamily="34" charset="0"/>
              </a:rPr>
              <a:t>this does </a:t>
            </a:r>
            <a:r>
              <a:rPr lang="en-GB" u="sng" dirty="0">
                <a:latin typeface="Century Gothic" panose="020B0502020202020204" pitchFamily="34" charset="0"/>
              </a:rPr>
              <a:t>not</a:t>
            </a:r>
            <a:r>
              <a:rPr lang="en-GB" dirty="0">
                <a:latin typeface="Century Gothic" panose="020B0502020202020204" pitchFamily="34" charset="0"/>
              </a:rPr>
              <a:t> mean it is safe or desirable to think that you have solved all problems and can happily send children off to bedrooms with devices!</a:t>
            </a:r>
          </a:p>
          <a:p>
            <a:pPr>
              <a:buSzPct val="100000"/>
              <a:buChar char="*"/>
            </a:pPr>
            <a:endParaRPr lang="en-GB"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lang="en-GB" dirty="0">
                <a:latin typeface="Century Gothic" panose="020B0502020202020204" pitchFamily="34" charset="0"/>
              </a:rPr>
              <a:t> A</a:t>
            </a:r>
            <a:r>
              <a:rPr dirty="0">
                <a:latin typeface="Century Gothic" panose="020B0502020202020204" pitchFamily="34" charset="0"/>
              </a:rPr>
              <a:t>s technologies change, updates happen</a:t>
            </a:r>
            <a:r>
              <a:rPr lang="en-GB" dirty="0">
                <a:latin typeface="Century Gothic" panose="020B0502020202020204" pitchFamily="34" charset="0"/>
              </a:rPr>
              <a:t> - </a:t>
            </a:r>
            <a:r>
              <a:rPr dirty="0">
                <a:latin typeface="Century Gothic" panose="020B0502020202020204" pitchFamily="34" charset="0"/>
              </a:rPr>
              <a:t>and children become better at finding loopholes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lang="en-GB" dirty="0">
                <a:latin typeface="Century Gothic" panose="020B0502020202020204" pitchFamily="34" charset="0"/>
              </a:rPr>
              <a:t>I</a:t>
            </a:r>
            <a:r>
              <a:rPr dirty="0">
                <a:latin typeface="Century Gothic" panose="020B0502020202020204" pitchFamily="34" charset="0"/>
              </a:rPr>
              <a:t>t is always better to keep </a:t>
            </a:r>
            <a:r>
              <a:rPr lang="en-GB" dirty="0">
                <a:latin typeface="Century Gothic" panose="020B0502020202020204" pitchFamily="34" charset="0"/>
              </a:rPr>
              <a:t>a child</a:t>
            </a:r>
            <a:r>
              <a:rPr dirty="0">
                <a:latin typeface="Century Gothic" panose="020B0502020202020204" pitchFamily="34" charset="0"/>
              </a:rPr>
              <a:t>’s screen-based activity </a:t>
            </a:r>
            <a:r>
              <a:rPr dirty="0" err="1">
                <a:latin typeface="Century Gothic" panose="020B0502020202020204" pitchFamily="34" charset="0"/>
              </a:rPr>
              <a:t>i</a:t>
            </a:r>
            <a:r>
              <a:rPr lang="en-GB" dirty="0">
                <a:latin typeface="Century Gothic" panose="020B0502020202020204" pitchFamily="34" charset="0"/>
              </a:rPr>
              <a:t>n-sight –</a:t>
            </a:r>
            <a:r>
              <a:rPr dirty="0">
                <a:latin typeface="Century Gothic" panose="020B0502020202020204" pitchFamily="34" charset="0"/>
              </a:rPr>
              <a:t> and </a:t>
            </a:r>
            <a:r>
              <a:rPr lang="en-GB" i="1" dirty="0">
                <a:latin typeface="Century Gothic" panose="020B0502020202020204" pitchFamily="34" charset="0"/>
              </a:rPr>
              <a:t>attempt</a:t>
            </a:r>
            <a:r>
              <a:rPr dirty="0">
                <a:latin typeface="Century Gothic" panose="020B0502020202020204" pitchFamily="34" charset="0"/>
              </a:rPr>
              <a:t> to </a:t>
            </a:r>
            <a:r>
              <a:rPr lang="en-GB" dirty="0">
                <a:latin typeface="Century Gothic" panose="020B0502020202020204" pitchFamily="34" charset="0"/>
              </a:rPr>
              <a:t>discuss matters with them regularly </a:t>
            </a:r>
            <a:r>
              <a:rPr dirty="0">
                <a:latin typeface="Century Gothic" panose="020B0502020202020204" pitchFamily="34" charset="0"/>
              </a:rPr>
              <a:t>as </a:t>
            </a:r>
            <a:r>
              <a:rPr lang="en-GB" dirty="0">
                <a:latin typeface="Century Gothic" panose="020B0502020202020204" pitchFamily="34" charset="0"/>
              </a:rPr>
              <a:t>children</a:t>
            </a:r>
            <a:r>
              <a:rPr dirty="0">
                <a:latin typeface="Century Gothic" panose="020B0502020202020204" pitchFamily="34" charset="0"/>
              </a:rPr>
              <a:t> get older.</a:t>
            </a: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Filter at the router.</a:t>
            </a: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Filter on an account.</a:t>
            </a: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Filter on the device itself.</a:t>
            </a: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Settings within apps to increase safety.</a:t>
            </a:r>
          </a:p>
          <a:p>
            <a:pPr>
              <a:buSzPct val="100000"/>
              <a:buChar char="*"/>
            </a:pP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117" name="Image" descr="Imag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691" y="2686050"/>
            <a:ext cx="8425559" cy="3144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" descr="Image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8995" y="5742254"/>
            <a:ext cx="8425560" cy="288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" descr="Image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0350" y="9099550"/>
            <a:ext cx="4851400" cy="275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" descr="Image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67150" y="7651693"/>
            <a:ext cx="7209774" cy="2839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" descr="Image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56399" y="3778179"/>
            <a:ext cx="5948699" cy="1489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" descr="Image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22013" y="9531350"/>
            <a:ext cx="4964916" cy="2308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" descr="Image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57473" y="6331395"/>
            <a:ext cx="7209775" cy="1053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urther points and discussion…"/>
          <p:cNvSpPr txBox="1"/>
          <p:nvPr/>
        </p:nvSpPr>
        <p:spPr>
          <a:xfrm>
            <a:off x="908795" y="2520000"/>
            <a:ext cx="8749857" cy="1213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/>
            </a:pPr>
            <a:r>
              <a:rPr dirty="0">
                <a:latin typeface="Century Gothic" panose="020B0502020202020204" pitchFamily="34" charset="0"/>
              </a:rPr>
              <a:t>Further points and discussion</a:t>
            </a: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Mostly, don’t panic! It can be easy to create hysteria and attention on particular services / </a:t>
            </a:r>
            <a:r>
              <a:rPr dirty="0" err="1">
                <a:latin typeface="Century Gothic" panose="020B0502020202020204" pitchFamily="34" charset="0"/>
              </a:rPr>
              <a:t>progra</a:t>
            </a:r>
            <a:r>
              <a:rPr lang="en-GB" dirty="0">
                <a:latin typeface="Century Gothic" panose="020B0502020202020204" pitchFamily="34" charset="0"/>
              </a:rPr>
              <a:t>m</a:t>
            </a:r>
            <a:r>
              <a:rPr dirty="0">
                <a:latin typeface="Century Gothic" panose="020B0502020202020204" pitchFamily="34" charset="0"/>
              </a:rPr>
              <a:t>s / games with well-meaning, high-visibility warnings that end up creating further unnecessary attention.</a:t>
            </a: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Expect flare-ups every winter as children and adults spend more time indoors on screen-based activities.</a:t>
            </a: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r>
              <a:rPr dirty="0">
                <a:latin typeface="Century Gothic" panose="020B0502020202020204" pitchFamily="34" charset="0"/>
              </a:rPr>
              <a:t> No one gets everything right all of the time. Setting up regular, healthy routines that allow us to achieve a balance in our lives can be achieved</a:t>
            </a:r>
            <a:r>
              <a:rPr lang="en-GB" dirty="0">
                <a:latin typeface="Century Gothic" panose="020B0502020202020204" pitchFamily="34" charset="0"/>
              </a:rPr>
              <a:t>. Try to </a:t>
            </a:r>
            <a:r>
              <a:rPr dirty="0">
                <a:latin typeface="Century Gothic" panose="020B0502020202020204" pitchFamily="34" charset="0"/>
              </a:rPr>
              <a:t>be aware of the changes that happen as children get older</a:t>
            </a:r>
            <a:r>
              <a:rPr lang="en-GB" dirty="0">
                <a:latin typeface="Century Gothic" panose="020B0502020202020204" pitchFamily="34" charset="0"/>
              </a:rPr>
              <a:t>, and attempt to stay ahead of those changes.</a:t>
            </a:r>
            <a:endParaRPr dirty="0"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  <a:p>
            <a:endParaRPr dirty="0">
              <a:latin typeface="Century Gothic" panose="020B0502020202020204" pitchFamily="34" charset="0"/>
            </a:endParaRPr>
          </a:p>
          <a:p>
            <a:pPr>
              <a:buSzPct val="100000"/>
              <a:buChar char="*"/>
            </a:pP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126" name="1311696640.png" descr="13116966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268223" y="3167502"/>
            <a:ext cx="2381534" cy="3370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" descr="Image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528" y="2597820"/>
            <a:ext cx="10773282" cy="8458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38BAE5E5-C4C4-C84B-0288-D0ADB6587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9941" y="11118180"/>
            <a:ext cx="2723616" cy="22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CC7C67-D6E5-BB6C-160F-047DF9D22E72}"/>
              </a:ext>
            </a:extLst>
          </p:cNvPr>
          <p:cNvSpPr txBox="1"/>
          <p:nvPr/>
        </p:nvSpPr>
        <p:spPr>
          <a:xfrm>
            <a:off x="17047724" y="12396547"/>
            <a:ext cx="12188756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  <a:hlinkClick r:id="rId7"/>
              </a:rPr>
              <a:t>Dove social media campaign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364556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7F5BA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1" i="0" u="none" strike="noStrike" cap="none" spc="0" normalizeH="0" baseline="0">
            <a:ln>
              <a:noFill/>
            </a:ln>
            <a:solidFill>
              <a:srgbClr val="364556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7F5BA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1" i="0" u="none" strike="noStrike" cap="none" spc="0" normalizeH="0" baseline="0">
            <a:ln>
              <a:noFill/>
            </a:ln>
            <a:solidFill>
              <a:srgbClr val="364556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7F5BA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1" i="0" u="none" strike="noStrike" cap="none" spc="0" normalizeH="0" baseline="0">
            <a:ln>
              <a:noFill/>
            </a:ln>
            <a:solidFill>
              <a:srgbClr val="364556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7F5BA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1" i="0" u="none" strike="noStrike" cap="none" spc="0" normalizeH="0" baseline="0">
            <a:ln>
              <a:noFill/>
            </a:ln>
            <a:solidFill>
              <a:srgbClr val="364556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</Words>
  <Application>Microsoft Office PowerPoint</Application>
  <PresentationFormat>Custom</PresentationFormat>
  <Paragraphs>59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Carlito</vt:lpstr>
      <vt:lpstr>Century Gothic</vt:lpstr>
      <vt:lpstr>Helvetica</vt:lpstr>
      <vt:lpstr>Lucida Grande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Giles @ Digital Learning Cornwall</dc:creator>
  <cp:lastModifiedBy>Giles @ Digital Learning Cornwall</cp:lastModifiedBy>
  <cp:revision>1</cp:revision>
  <dcterms:modified xsi:type="dcterms:W3CDTF">2023-07-12T08:39:06Z</dcterms:modified>
</cp:coreProperties>
</file>